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90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9BD"/>
    <a:srgbClr val="8DE1E4"/>
    <a:srgbClr val="80CACC"/>
    <a:srgbClr val="10797B"/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47CD3-E8FB-4F43-A377-0CFDBB183386}" v="42" dt="2023-09-27T18:53:56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15"/>
  </p:normalViewPr>
  <p:slideViewPr>
    <p:cSldViewPr snapToGrid="0">
      <p:cViewPr varScale="1">
        <p:scale>
          <a:sx n="72" d="100"/>
          <a:sy n="72" d="100"/>
        </p:scale>
        <p:origin x="2000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9014-1F67-554E-BA61-223A489708FD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E8E88C-DDD4-9C84-F37D-629F38A2E338}"/>
              </a:ext>
            </a:extLst>
          </p:cNvPr>
          <p:cNvSpPr txBox="1"/>
          <p:nvPr/>
        </p:nvSpPr>
        <p:spPr>
          <a:xfrm>
            <a:off x="3007362" y="207910"/>
            <a:ext cx="6072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Mrs. </a:t>
            </a:r>
            <a:r>
              <a:rPr lang="en-US" sz="4800" kern="12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Peacock</a:t>
            </a:r>
            <a:r>
              <a:rPr kumimoji="0" lang="en-US" sz="48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DFC29-A22B-6945-B017-9238EEDB8F7E}"/>
              </a:ext>
            </a:extLst>
          </p:cNvPr>
          <p:cNvSpPr txBox="1"/>
          <p:nvPr/>
        </p:nvSpPr>
        <p:spPr>
          <a:xfrm>
            <a:off x="3618580" y="861996"/>
            <a:ext cx="485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dirty="0">
                <a:solidFill>
                  <a:srgbClr val="0097A7">
                    <a:lumMod val="75000"/>
                  </a:srgbClr>
                </a:solidFill>
                <a:latin typeface="Avenir Next Condensed" panose="020B0506020202020204" pitchFamily="34" charset="0"/>
              </a:rPr>
              <a:t>OCTOBER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97A7">
                    <a:lumMod val="75000"/>
                  </a:srgbClr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0097A7">
                    <a:lumMod val="75000"/>
                  </a:srgbClr>
                </a:solidFill>
                <a:latin typeface="Avenir Next Condensed" panose="020B0506020202020204" pitchFamily="34" charset="0"/>
              </a:rPr>
              <a:t>9-10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97A7">
                    <a:lumMod val="75000"/>
                  </a:srgbClr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, 2023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40E31-71D7-0041-351A-5DC52B6FB2A6}"/>
              </a:ext>
            </a:extLst>
          </p:cNvPr>
          <p:cNvSpPr txBox="1"/>
          <p:nvPr/>
        </p:nvSpPr>
        <p:spPr>
          <a:xfrm>
            <a:off x="153083" y="2036744"/>
            <a:ext cx="426804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WEEKLY            SKILLS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25F3C-90A3-07F4-BB87-E518183830A5}"/>
              </a:ext>
            </a:extLst>
          </p:cNvPr>
          <p:cNvSpPr/>
          <p:nvPr/>
        </p:nvSpPr>
        <p:spPr>
          <a:xfrm>
            <a:off x="15275" y="5294102"/>
            <a:ext cx="7772398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D2982F-7797-2BE7-8FEB-D7690C078D7F}"/>
              </a:ext>
            </a:extLst>
          </p:cNvPr>
          <p:cNvSpPr txBox="1"/>
          <p:nvPr/>
        </p:nvSpPr>
        <p:spPr>
          <a:xfrm>
            <a:off x="290473" y="2481092"/>
            <a:ext cx="3678657" cy="193899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Main Topic of a text; Dinosaur book study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20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review from the 9 weeks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Contractions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1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9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wks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review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Parts of a plant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96EE6-1FC0-79DC-5A01-568B48E2D1F6}"/>
              </a:ext>
            </a:extLst>
          </p:cNvPr>
          <p:cNvSpPr txBox="1"/>
          <p:nvPr/>
        </p:nvSpPr>
        <p:spPr>
          <a:xfrm>
            <a:off x="4057966" y="2525187"/>
            <a:ext cx="3420618" cy="7232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Century Gothic" panose="020B0502020202020204" pitchFamily="34" charset="0"/>
                <a:cs typeface="Arial Hebrew Scholar Light"/>
              </a:rPr>
              <a:t>Oct 11-16: </a:t>
            </a: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Fall Break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Oct 16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: Parent Conferences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4177B2-D611-D435-D545-35A3CD6883B7}"/>
              </a:ext>
            </a:extLst>
          </p:cNvPr>
          <p:cNvSpPr txBox="1"/>
          <p:nvPr/>
        </p:nvSpPr>
        <p:spPr>
          <a:xfrm>
            <a:off x="79890" y="4406528"/>
            <a:ext cx="35386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Email: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dpeacock@pearlk12.com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5B98F9-C522-0A1D-0300-CC50544CDE9D}"/>
              </a:ext>
            </a:extLst>
          </p:cNvPr>
          <p:cNvSpPr txBox="1"/>
          <p:nvPr/>
        </p:nvSpPr>
        <p:spPr>
          <a:xfrm>
            <a:off x="290473" y="5803897"/>
            <a:ext cx="3621620" cy="15696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C7EEA-507F-7ED3-A999-A0E948D93BED}"/>
              </a:ext>
            </a:extLst>
          </p:cNvPr>
          <p:cNvSpPr txBox="1"/>
          <p:nvPr/>
        </p:nvSpPr>
        <p:spPr>
          <a:xfrm>
            <a:off x="567106" y="5326781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Phonics Skill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544F68-561C-59BA-F81D-D9960ADD84FC}"/>
              </a:ext>
            </a:extLst>
          </p:cNvPr>
          <p:cNvSpPr txBox="1"/>
          <p:nvPr/>
        </p:nvSpPr>
        <p:spPr>
          <a:xfrm>
            <a:off x="4153821" y="5280614"/>
            <a:ext cx="378532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Tests &amp; Homework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0F4AE1-A94F-6FE4-73D8-8670FA9AA00B}"/>
              </a:ext>
            </a:extLst>
          </p:cNvPr>
          <p:cNvSpPr txBox="1"/>
          <p:nvPr/>
        </p:nvSpPr>
        <p:spPr>
          <a:xfrm>
            <a:off x="3987952" y="5919703"/>
            <a:ext cx="3490631" cy="36933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NO TESTS THIS WEEK 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AE080-BC84-DE72-3353-8917E278CC87}"/>
              </a:ext>
            </a:extLst>
          </p:cNvPr>
          <p:cNvSpPr txBox="1"/>
          <p:nvPr/>
        </p:nvSpPr>
        <p:spPr>
          <a:xfrm>
            <a:off x="301685" y="5882057"/>
            <a:ext cx="3621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WE WILL REVIEW SKILLS FROM 1</a:t>
            </a:r>
            <a:r>
              <a:rPr kumimoji="0" lang="en-US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dirty="0">
                <a:latin typeface="Avenir Next Condensed" panose="020B0506020202020204" pitchFamily="34" charset="0"/>
              </a:rPr>
              <a:t>NINE WEEKS IN CLASS.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dirty="0">
                <a:latin typeface="Avenir Next Condensed" panose="020B0506020202020204" pitchFamily="34" charset="0"/>
              </a:rPr>
              <a:t>NO TEST THIS WEEK!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D21F40-575D-8AA6-8584-058315025384}"/>
              </a:ext>
            </a:extLst>
          </p:cNvPr>
          <p:cNvSpPr txBox="1"/>
          <p:nvPr/>
        </p:nvSpPr>
        <p:spPr>
          <a:xfrm>
            <a:off x="3969130" y="6433702"/>
            <a:ext cx="3490631" cy="215443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lang="en-US" sz="2000" dirty="0">
              <a:latin typeface="Avenir Next Condensed" panose="020B0506020202020204" pitchFamily="34" charset="0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lang="en-US" sz="2000" dirty="0">
              <a:latin typeface="Avenir Next Condensed" panose="020B0506020202020204" pitchFamily="34" charset="0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EF73A8-9FAA-1EFA-BB78-090570FB9DDA}"/>
              </a:ext>
            </a:extLst>
          </p:cNvPr>
          <p:cNvSpPr/>
          <p:nvPr/>
        </p:nvSpPr>
        <p:spPr>
          <a:xfrm>
            <a:off x="4039143" y="6317663"/>
            <a:ext cx="3312960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3B5C91-28A9-A287-C44F-F3B9D6E51803}"/>
              </a:ext>
            </a:extLst>
          </p:cNvPr>
          <p:cNvSpPr txBox="1"/>
          <p:nvPr/>
        </p:nvSpPr>
        <p:spPr>
          <a:xfrm>
            <a:off x="4057965" y="6363114"/>
            <a:ext cx="330175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Reminders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D54DA-DA95-9884-7AA0-A28FB6D0EDE9}"/>
              </a:ext>
            </a:extLst>
          </p:cNvPr>
          <p:cNvSpPr txBox="1"/>
          <p:nvPr/>
        </p:nvSpPr>
        <p:spPr>
          <a:xfrm>
            <a:off x="3895785" y="6782095"/>
            <a:ext cx="34014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Students will not be allowed to go on a field trip if they have more than 19 </a:t>
            </a:r>
            <a:r>
              <a:rPr lang="en-US" sz="1600" b="1" dirty="0" err="1">
                <a:latin typeface="Avenir Next Condensed" panose="020B0506020202020204" pitchFamily="34" charset="0"/>
              </a:rPr>
              <a:t>tardies</a:t>
            </a:r>
            <a:r>
              <a:rPr lang="en-US" sz="1600" b="1" dirty="0">
                <a:latin typeface="Avenir Next Condensed" panose="020B0506020202020204" pitchFamily="34" charset="0"/>
              </a:rPr>
              <a:t>/checkouts.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Please check/sign your child’s planner everyday.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Transportation changes </a:t>
            </a:r>
            <a:r>
              <a:rPr lang="en-US" b="1" dirty="0">
                <a:latin typeface="Avenir Next Condensed" panose="020B0506020202020204" pitchFamily="34" charset="0"/>
              </a:rPr>
              <a:t>are </a:t>
            </a:r>
            <a:r>
              <a:rPr lang="en-US" sz="1600" b="1" dirty="0">
                <a:latin typeface="Avenir Next Condensed" panose="020B0506020202020204" pitchFamily="34" charset="0"/>
              </a:rPr>
              <a:t>NOT allowed</a:t>
            </a:r>
            <a:r>
              <a:rPr lang="en-US" b="1" dirty="0">
                <a:latin typeface="Avenir Next Condensed" panose="020B0506020202020204" pitchFamily="34" charset="0"/>
              </a:rPr>
              <a:t> unless approved by a principal.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89CB92-44D4-25AC-D1FE-6E59819D00EF}"/>
              </a:ext>
            </a:extLst>
          </p:cNvPr>
          <p:cNvSpPr txBox="1"/>
          <p:nvPr/>
        </p:nvSpPr>
        <p:spPr>
          <a:xfrm>
            <a:off x="3838256" y="2006051"/>
            <a:ext cx="387919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Coming up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@ Northside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3A924BE-683C-60CA-8532-BEC997EA7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43" y="8485347"/>
            <a:ext cx="3538690" cy="127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>
            <a:extLst>
              <a:ext uri="{FF2B5EF4-FFF2-40B4-BE49-F238E27FC236}">
                <a16:creationId xmlns:a16="http://schemas.microsoft.com/office/drawing/2014/main" id="{9F4637F3-2BFB-8CDA-8D0C-5BD47C2FC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22"/>
          <a:stretch/>
        </p:blipFill>
        <p:spPr bwMode="auto">
          <a:xfrm flipH="1">
            <a:off x="3727825" y="8588138"/>
            <a:ext cx="2728385" cy="115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>
            <a:extLst>
              <a:ext uri="{FF2B5EF4-FFF2-40B4-BE49-F238E27FC236}">
                <a16:creationId xmlns:a16="http://schemas.microsoft.com/office/drawing/2014/main" id="{79F79DBC-0A8B-678B-5CD3-9800471978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0"/>
          <a:stretch/>
        </p:blipFill>
        <p:spPr bwMode="auto">
          <a:xfrm>
            <a:off x="6418849" y="8467286"/>
            <a:ext cx="1148904" cy="12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- Scott County Schools">
            <a:extLst>
              <a:ext uri="{FF2B5EF4-FFF2-40B4-BE49-F238E27FC236}">
                <a16:creationId xmlns:a16="http://schemas.microsoft.com/office/drawing/2014/main" id="{3C4B1200-A7B6-54ED-C069-AC6E78DA5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02" y="3901590"/>
            <a:ext cx="4238023" cy="134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51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15576</TotalTime>
  <Words>134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Calibri</vt:lpstr>
      <vt:lpstr>Calibri Light</vt:lpstr>
      <vt:lpstr>Century Gothic</vt:lpstr>
      <vt:lpstr>Cooper Black</vt:lpstr>
      <vt:lpstr>Phosphate Solid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37</cp:revision>
  <cp:lastPrinted>2023-10-05T12:19:17Z</cp:lastPrinted>
  <dcterms:modified xsi:type="dcterms:W3CDTF">2023-10-06T18:19:34Z</dcterms:modified>
</cp:coreProperties>
</file>